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9" r:id="rId4"/>
    <p:sldId id="258" r:id="rId5"/>
    <p:sldId id="257" r:id="rId6"/>
    <p:sldId id="259" r:id="rId7"/>
    <p:sldId id="262" r:id="rId8"/>
    <p:sldId id="263" r:id="rId9"/>
    <p:sldId id="264" r:id="rId10"/>
    <p:sldId id="260" r:id="rId11"/>
    <p:sldId id="261" r:id="rId12"/>
    <p:sldId id="266" r:id="rId13"/>
    <p:sldId id="270" r:id="rId14"/>
    <p:sldId id="265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un rectangle à un seul coin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angle rect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orme lib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C9B81F-C347-4BEF-BFDF-29C42F48304A}" type="datetimeFigureOut">
              <a:rPr lang="en-US" smtClean="0"/>
              <a:pPr/>
              <a:t>5/11/2016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2AED99-7FB4-404E-8A97-64753DCE42EC}" type="slidenum">
              <a:rPr kumimoji="0" lang="en-US" smtClean="0"/>
              <a:pPr/>
              <a:t>‹N°›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e lib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e lib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Ass</a:t>
            </a:r>
            <a:r>
              <a:rPr lang="fr-FR" dirty="0" smtClean="0"/>
              <a:t> Hure 2000	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Groupe 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Base de données </a:t>
            </a:r>
            <a:r>
              <a:rPr lang="fr-FR" dirty="0" err="1" smtClean="0"/>
              <a:t>spring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0091" y="1935163"/>
            <a:ext cx="776381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Base de données </a:t>
            </a:r>
            <a:r>
              <a:rPr lang="fr-FR" dirty="0" err="1" smtClean="0"/>
              <a:t>Vertx</a:t>
            </a: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63068"/>
            <a:ext cx="8229600" cy="4333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</a:t>
            </a:r>
            <a:r>
              <a:rPr lang="fr-FR" dirty="0" err="1" smtClean="0"/>
              <a:t>Spring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500166" y="5000636"/>
            <a:ext cx="166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ModeleWizard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85720" y="364331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URI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000892" y="5000636"/>
            <a:ext cx="79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Entité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500562" y="500063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Service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714480" y="3643314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Controller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572000" y="3643314"/>
            <a:ext cx="57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Vue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7929586" y="607220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DB</a:t>
            </a:r>
            <a:endParaRPr lang="fr-FR" dirty="0"/>
          </a:p>
        </p:txBody>
      </p:sp>
      <p:cxnSp>
        <p:nvCxnSpPr>
          <p:cNvPr id="15" name="Connecteur droit avec flèche 14"/>
          <p:cNvCxnSpPr>
            <a:stCxn id="9" idx="2"/>
            <a:endCxn id="13" idx="1"/>
          </p:cNvCxnSpPr>
          <p:nvPr/>
        </p:nvCxnSpPr>
        <p:spPr>
          <a:xfrm rot="16200000" flipH="1">
            <a:off x="7219389" y="5546675"/>
            <a:ext cx="886904" cy="5334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0" idx="3"/>
            <a:endCxn id="9" idx="1"/>
          </p:cNvCxnSpPr>
          <p:nvPr/>
        </p:nvCxnSpPr>
        <p:spPr>
          <a:xfrm>
            <a:off x="5395359" y="5185302"/>
            <a:ext cx="1605533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5" idx="3"/>
            <a:endCxn id="10" idx="1"/>
          </p:cNvCxnSpPr>
          <p:nvPr/>
        </p:nvCxnSpPr>
        <p:spPr>
          <a:xfrm>
            <a:off x="3169341" y="5185302"/>
            <a:ext cx="1331221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11" idx="3"/>
            <a:endCxn id="12" idx="1"/>
          </p:cNvCxnSpPr>
          <p:nvPr/>
        </p:nvCxnSpPr>
        <p:spPr>
          <a:xfrm>
            <a:off x="2925261" y="3827980"/>
            <a:ext cx="1646739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4071934" y="2214554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Client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12" idx="0"/>
            <a:endCxn id="41" idx="2"/>
          </p:cNvCxnSpPr>
          <p:nvPr/>
        </p:nvCxnSpPr>
        <p:spPr>
          <a:xfrm rot="5400000" flipH="1" flipV="1">
            <a:off x="4346314" y="3096157"/>
            <a:ext cx="1059428" cy="34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6" idx="3"/>
            <a:endCxn id="11" idx="1"/>
          </p:cNvCxnSpPr>
          <p:nvPr/>
        </p:nvCxnSpPr>
        <p:spPr>
          <a:xfrm>
            <a:off x="866328" y="3827980"/>
            <a:ext cx="8481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11" idx="2"/>
            <a:endCxn id="5" idx="0"/>
          </p:cNvCxnSpPr>
          <p:nvPr/>
        </p:nvCxnSpPr>
        <p:spPr>
          <a:xfrm rot="16200000" flipH="1">
            <a:off x="1833317" y="4499199"/>
            <a:ext cx="987990" cy="14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Termiton\Desktop\giphy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94576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Démo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Difficultés et Bénéfices</a:t>
            </a:r>
            <a:endParaRPr lang="fr-FR" dirty="0"/>
          </a:p>
        </p:txBody>
      </p:sp>
      <p:pic>
        <p:nvPicPr>
          <p:cNvPr id="7170" name="Picture 2" descr="C:\Users\Termiton\Desktop\fotolia-38177548-x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7850" y="1938338"/>
            <a:ext cx="5384800" cy="3594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</a:t>
            </a:r>
            <a:endParaRPr lang="fr-FR" dirty="0"/>
          </a:p>
        </p:txBody>
      </p:sp>
      <p:pic>
        <p:nvPicPr>
          <p:cNvPr id="4" name="Picture 6" descr="C:\Users\Termiton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2143116"/>
            <a:ext cx="3714776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Qui qui qui sont les </a:t>
            </a:r>
            <a:r>
              <a:rPr lang="fr-FR" dirty="0" err="1" smtClean="0"/>
              <a:t>snorkies</a:t>
            </a:r>
            <a:r>
              <a:rPr lang="fr-FR" dirty="0" smtClean="0"/>
              <a:t> ?</a:t>
            </a:r>
          </a:p>
          <a:p>
            <a:r>
              <a:rPr lang="fr-FR" dirty="0" smtClean="0"/>
              <a:t>AssHure2000 – Mais qu’est ce?</a:t>
            </a:r>
          </a:p>
          <a:p>
            <a:r>
              <a:rPr lang="fr-FR" dirty="0" smtClean="0"/>
              <a:t>Et les techno alors ?</a:t>
            </a:r>
          </a:p>
          <a:p>
            <a:r>
              <a:rPr lang="fr-FR" dirty="0" smtClean="0"/>
              <a:t>Dis-moi </a:t>
            </a:r>
            <a:r>
              <a:rPr lang="fr-FR" dirty="0" err="1" smtClean="0"/>
              <a:t>Jamy</a:t>
            </a:r>
            <a:r>
              <a:rPr lang="fr-FR" dirty="0" smtClean="0"/>
              <a:t>, comment ça marche?</a:t>
            </a:r>
          </a:p>
          <a:p>
            <a:r>
              <a:rPr lang="fr-FR" dirty="0" smtClean="0"/>
              <a:t>Démo</a:t>
            </a:r>
          </a:p>
          <a:p>
            <a:r>
              <a:rPr lang="fr-FR" dirty="0" smtClean="0"/>
              <a:t>A quoi tout cela a-t-il servi?</a:t>
            </a:r>
            <a:endParaRPr lang="fr-FR" dirty="0"/>
          </a:p>
        </p:txBody>
      </p:sp>
      <p:pic>
        <p:nvPicPr>
          <p:cNvPr id="8194" name="Picture 2" descr="C:\Users\Termiton\Desktop\jam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7972" y="5187172"/>
            <a:ext cx="3656028" cy="16708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Equipe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Joelle</a:t>
            </a:r>
            <a:r>
              <a:rPr lang="fr-FR" dirty="0" smtClean="0"/>
              <a:t> Ferrari</a:t>
            </a:r>
          </a:p>
          <a:p>
            <a:pPr>
              <a:buNone/>
            </a:pPr>
            <a:endParaRPr lang="fr-FR" dirty="0" smtClean="0"/>
          </a:p>
          <a:p>
            <a:r>
              <a:rPr lang="fr-FR" dirty="0" smtClean="0"/>
              <a:t>Clément </a:t>
            </a:r>
            <a:r>
              <a:rPr lang="fr-FR" dirty="0" err="1" smtClean="0"/>
              <a:t>Flodrops</a:t>
            </a:r>
            <a:endParaRPr lang="fr-FR" dirty="0" smtClean="0"/>
          </a:p>
          <a:p>
            <a:pPr>
              <a:buNone/>
            </a:pPr>
            <a:endParaRPr lang="fr-FR" dirty="0" smtClean="0"/>
          </a:p>
          <a:p>
            <a:r>
              <a:rPr lang="fr-FR" dirty="0" smtClean="0"/>
              <a:t>Nicolas </a:t>
            </a:r>
            <a:r>
              <a:rPr lang="fr-FR" dirty="0" err="1" smtClean="0"/>
              <a:t>Melin</a:t>
            </a:r>
            <a:endParaRPr lang="fr-FR" dirty="0" smtClean="0"/>
          </a:p>
          <a:p>
            <a:pPr>
              <a:buNone/>
            </a:pPr>
            <a:endParaRPr lang="fr-FR" dirty="0" smtClean="0"/>
          </a:p>
          <a:p>
            <a:r>
              <a:rPr lang="fr-FR" dirty="0" smtClean="0"/>
              <a:t>Blaise Cador</a:t>
            </a:r>
            <a:endParaRPr lang="fr-F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3571876"/>
            <a:ext cx="7620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1571612"/>
            <a:ext cx="8953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1934" y="2500306"/>
            <a:ext cx="10001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3372" y="4214818"/>
            <a:ext cx="9048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 devis</a:t>
            </a:r>
          </a:p>
          <a:p>
            <a:r>
              <a:rPr lang="fr-FR" dirty="0" smtClean="0"/>
              <a:t>Authentification</a:t>
            </a:r>
          </a:p>
          <a:p>
            <a:r>
              <a:rPr lang="fr-FR" dirty="0" smtClean="0"/>
              <a:t>Choix du type de devis</a:t>
            </a:r>
          </a:p>
          <a:p>
            <a:r>
              <a:rPr lang="fr-FR" dirty="0" smtClean="0"/>
              <a:t>Sauvegarde de devis en cours</a:t>
            </a:r>
          </a:p>
          <a:p>
            <a:r>
              <a:rPr lang="fr-FR" dirty="0" smtClean="0"/>
              <a:t>Reprise de devis</a:t>
            </a:r>
          </a:p>
          <a:p>
            <a:r>
              <a:rPr lang="fr-FR" dirty="0" smtClean="0"/>
              <a:t>Listing des devis</a:t>
            </a:r>
          </a:p>
          <a:p>
            <a:r>
              <a:rPr lang="fr-FR" dirty="0" smtClean="0"/>
              <a:t>Déconnexion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Technologies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J2EE</a:t>
            </a:r>
          </a:p>
          <a:p>
            <a:r>
              <a:rPr lang="fr-FR" dirty="0" err="1" smtClean="0"/>
              <a:t>Spring</a:t>
            </a:r>
            <a:endParaRPr lang="fr-FR" dirty="0" smtClean="0"/>
          </a:p>
          <a:p>
            <a:r>
              <a:rPr lang="fr-FR" dirty="0" err="1" smtClean="0"/>
              <a:t>Vert.x</a:t>
            </a:r>
            <a:endParaRPr lang="fr-FR" dirty="0" smtClean="0"/>
          </a:p>
          <a:p>
            <a:r>
              <a:rPr lang="fr-FR" dirty="0" smtClean="0"/>
              <a:t>MySQL</a:t>
            </a:r>
            <a:endParaRPr lang="fr-FR" dirty="0"/>
          </a:p>
        </p:txBody>
      </p:sp>
      <p:pic>
        <p:nvPicPr>
          <p:cNvPr id="1026" name="Picture 2" descr="C:\Users\Termiton\Desktop\java-ee-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3800" y="714356"/>
            <a:ext cx="1600200" cy="1704975"/>
          </a:xfrm>
          <a:prstGeom prst="rect">
            <a:avLst/>
          </a:prstGeom>
          <a:noFill/>
        </p:spPr>
      </p:pic>
      <p:pic>
        <p:nvPicPr>
          <p:cNvPr id="1027" name="Picture 3" descr="C:\Users\Termiton\Desktop\logo-mysql-170x170_400x4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96" y="4214818"/>
            <a:ext cx="1357298" cy="1357298"/>
          </a:xfrm>
          <a:prstGeom prst="rect">
            <a:avLst/>
          </a:prstGeom>
          <a:noFill/>
        </p:spPr>
      </p:pic>
      <p:pic>
        <p:nvPicPr>
          <p:cNvPr id="1028" name="Picture 4" descr="C:\Users\Termiton\Desktop\logo-spring-highr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428868"/>
            <a:ext cx="1330298" cy="997724"/>
          </a:xfrm>
          <a:prstGeom prst="rect">
            <a:avLst/>
          </a:prstGeom>
          <a:noFill/>
        </p:spPr>
      </p:pic>
      <p:pic>
        <p:nvPicPr>
          <p:cNvPr id="1029" name="Picture 5" descr="C:\Users\Termiton\Desktop\logo-white-bi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00958" y="3786190"/>
            <a:ext cx="1433504" cy="4314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	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928926" y="228599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Client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785918" y="428625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Vertx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071934" y="4286256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Spring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357290" y="5715016"/>
            <a:ext cx="161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MySQL - </a:t>
            </a:r>
            <a:r>
              <a:rPr lang="fr-FR" dirty="0" err="1" smtClean="0"/>
              <a:t>vertx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643306" y="5715016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MySQL - </a:t>
            </a:r>
            <a:r>
              <a:rPr lang="fr-FR" dirty="0" err="1" smtClean="0"/>
              <a:t>spring</a:t>
            </a:r>
            <a:endParaRPr lang="fr-FR" dirty="0"/>
          </a:p>
        </p:txBody>
      </p:sp>
      <p:cxnSp>
        <p:nvCxnSpPr>
          <p:cNvPr id="10" name="Connecteur droit avec flèche 9"/>
          <p:cNvCxnSpPr>
            <a:stCxn id="4" idx="3"/>
            <a:endCxn id="6" idx="0"/>
          </p:cNvCxnSpPr>
          <p:nvPr/>
        </p:nvCxnSpPr>
        <p:spPr>
          <a:xfrm>
            <a:off x="3721131" y="2470658"/>
            <a:ext cx="769348" cy="18155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5" idx="2"/>
            <a:endCxn id="7" idx="0"/>
          </p:cNvCxnSpPr>
          <p:nvPr/>
        </p:nvCxnSpPr>
        <p:spPr>
          <a:xfrm rot="16200000" flipH="1">
            <a:off x="1624935" y="5173753"/>
            <a:ext cx="1059428" cy="230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6" idx="2"/>
            <a:endCxn id="8" idx="0"/>
          </p:cNvCxnSpPr>
          <p:nvPr/>
        </p:nvCxnSpPr>
        <p:spPr>
          <a:xfrm rot="16200000" flipH="1">
            <a:off x="3974862" y="5171204"/>
            <a:ext cx="1059428" cy="281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5" idx="3"/>
            <a:endCxn id="6" idx="1"/>
          </p:cNvCxnSpPr>
          <p:nvPr/>
        </p:nvCxnSpPr>
        <p:spPr>
          <a:xfrm>
            <a:off x="2500281" y="4470922"/>
            <a:ext cx="1571653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" idx="1"/>
            <a:endCxn id="5" idx="0"/>
          </p:cNvCxnSpPr>
          <p:nvPr/>
        </p:nvCxnSpPr>
        <p:spPr>
          <a:xfrm rot="10800000" flipV="1">
            <a:off x="2143100" y="2470658"/>
            <a:ext cx="785826" cy="18155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Authentification</a:t>
            </a:r>
            <a:endParaRPr lang="fr-FR" dirty="0"/>
          </a:p>
        </p:txBody>
      </p:sp>
      <p:pic>
        <p:nvPicPr>
          <p:cNvPr id="4098" name="Picture 2" descr="C:\Users\Termiton\Downloads\png\authentic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3" y="2143116"/>
            <a:ext cx="6334797" cy="37862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Appel </a:t>
            </a:r>
            <a:r>
              <a:rPr lang="fr-FR" dirty="0" err="1" smtClean="0"/>
              <a:t>Vertx</a:t>
            </a:r>
            <a:endParaRPr lang="fr-FR" dirty="0"/>
          </a:p>
        </p:txBody>
      </p:sp>
      <p:pic>
        <p:nvPicPr>
          <p:cNvPr id="5122" name="Picture 2" descr="C:\Users\Termiton\Downloads\png\client_vert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2214554"/>
            <a:ext cx="4857784" cy="3643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Wizards</a:t>
            </a:r>
            <a:endParaRPr lang="fr-FR" dirty="0"/>
          </a:p>
        </p:txBody>
      </p:sp>
      <p:pic>
        <p:nvPicPr>
          <p:cNvPr id="6146" name="Picture 2" descr="C:\Users\Termiton\Downloads\png\wiza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214554"/>
            <a:ext cx="5000660" cy="38441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112</TotalTime>
  <Words>112</Words>
  <Application>Microsoft Office PowerPoint</Application>
  <PresentationFormat>Affichage à l'écran (4:3)</PresentationFormat>
  <Paragraphs>53</Paragraphs>
  <Slides>15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Flow</vt:lpstr>
      <vt:lpstr>Ass Hure 2000 </vt:lpstr>
      <vt:lpstr>Sommaire</vt:lpstr>
      <vt:lpstr>Equipe</vt:lpstr>
      <vt:lpstr>Présentation </vt:lpstr>
      <vt:lpstr>Technologies</vt:lpstr>
      <vt:lpstr>Architecture </vt:lpstr>
      <vt:lpstr>Authentification</vt:lpstr>
      <vt:lpstr>Appel Vertx</vt:lpstr>
      <vt:lpstr>Wizards</vt:lpstr>
      <vt:lpstr>Base de données spring</vt:lpstr>
      <vt:lpstr>Base de données Vertx</vt:lpstr>
      <vt:lpstr>Fonctionnement Spring</vt:lpstr>
      <vt:lpstr>Démo</vt:lpstr>
      <vt:lpstr>Difficultés et Bénéfices</vt:lpstr>
      <vt:lpstr>Merci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 Hure 2000 </dc:title>
  <dc:creator>Termiton</dc:creator>
  <cp:lastModifiedBy>Termiton</cp:lastModifiedBy>
  <cp:revision>33</cp:revision>
  <dcterms:created xsi:type="dcterms:W3CDTF">2016-05-11T11:53:05Z</dcterms:created>
  <dcterms:modified xsi:type="dcterms:W3CDTF">2016-05-11T13:45:25Z</dcterms:modified>
</cp:coreProperties>
</file>